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7" r:id="rId2"/>
    <p:sldId id="278" r:id="rId3"/>
    <p:sldId id="279" r:id="rId4"/>
    <p:sldId id="258" r:id="rId5"/>
    <p:sldId id="270" r:id="rId6"/>
    <p:sldId id="259" r:id="rId7"/>
    <p:sldId id="260" r:id="rId8"/>
    <p:sldId id="261" r:id="rId9"/>
    <p:sldId id="262" r:id="rId10"/>
    <p:sldId id="272" r:id="rId11"/>
    <p:sldId id="263" r:id="rId12"/>
    <p:sldId id="277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54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10242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42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54F01-1DCF-4715-B710-017785812C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760460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6D594-ED91-496F-8241-51DED36F6E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1925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96B04-8597-4A66-933D-79C4D61B64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02348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245E1-6941-42A1-9B10-3A912335CC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679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86522-7536-4676-80F4-A889089405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6436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F5DF2-586D-4BDD-A3B3-1D65D2517D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47329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99D5F-F5CB-48D5-A561-F6AD942147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94663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3DBB4-7F8E-4A62-8BAC-B18E5F7636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89962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5DBC8-7EE4-45C8-8B68-FDDA4670BD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26500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17B90-E1A5-43CA-8206-8F7EB8F3EB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00736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2384D-14E4-44B2-B7BD-2CB714540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45686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0137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33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34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35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36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37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138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138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40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41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42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43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139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45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139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47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139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49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50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51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139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10140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140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140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40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145D535-F65E-4D68-A675-C33232FF7A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140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dirty="0" smtClean="0"/>
              <a:t>        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400" dirty="0" smtClean="0"/>
              <a:t>             </a:t>
            </a:r>
            <a:r>
              <a:rPr lang="ru-RU" sz="4800" b="1" dirty="0" smtClean="0">
                <a:solidFill>
                  <a:srgbClr val="FFFF00"/>
                </a:solidFill>
              </a:rPr>
              <a:t>По </a:t>
            </a:r>
            <a:r>
              <a:rPr lang="ru-RU" sz="4800" b="1" dirty="0">
                <a:solidFill>
                  <a:srgbClr val="FFFF00"/>
                </a:solidFill>
              </a:rPr>
              <a:t>зову </a:t>
            </a:r>
            <a:br>
              <a:rPr lang="ru-RU" sz="4800" b="1" dirty="0">
                <a:solidFill>
                  <a:srgbClr val="FFFF00"/>
                </a:solidFill>
              </a:rPr>
            </a:br>
            <a:r>
              <a:rPr lang="ru-RU" sz="4800" b="1" dirty="0" smtClean="0">
                <a:solidFill>
                  <a:srgbClr val="FFFF00"/>
                </a:solidFill>
              </a:rPr>
              <a:t>                    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dirty="0">
                <a:solidFill>
                  <a:srgbClr val="FFFF00"/>
                </a:solidFill>
              </a:rPr>
              <a:t> </a:t>
            </a:r>
            <a:r>
              <a:rPr lang="ru-RU" sz="4800" b="1" dirty="0" smtClean="0">
                <a:solidFill>
                  <a:srgbClr val="FFFF00"/>
                </a:solidFill>
              </a:rPr>
              <a:t>               сердца </a:t>
            </a:r>
            <a:r>
              <a:rPr lang="ru-RU" sz="4800" b="1" dirty="0">
                <a:solidFill>
                  <a:srgbClr val="FFFF00"/>
                </a:solidFill>
              </a:rPr>
              <a:t>и </a:t>
            </a:r>
            <a:r>
              <a:rPr lang="ru-RU" sz="4800" b="1" dirty="0" smtClean="0">
                <a:solidFill>
                  <a:srgbClr val="FFFF00"/>
                </a:solidFill>
              </a:rPr>
              <a:t>              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sz="4800" b="1" dirty="0">
              <a:solidFill>
                <a:srgbClr val="FFFF00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dirty="0" smtClean="0">
                <a:solidFill>
                  <a:srgbClr val="FFFF00"/>
                </a:solidFill>
              </a:rPr>
              <a:t>                   Отчизны!    </a:t>
            </a:r>
          </a:p>
        </p:txBody>
      </p:sp>
      <p:pic>
        <p:nvPicPr>
          <p:cNvPr id="13316" name="Picture 11" descr="picture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4427538" cy="5329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2531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050" y="271463"/>
            <a:ext cx="8851900" cy="5002212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endParaRPr lang="ru-RU" b="1" i="1" dirty="0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229600" cy="5689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800" dirty="0" smtClean="0"/>
          </a:p>
        </p:txBody>
      </p:sp>
      <p:pic>
        <p:nvPicPr>
          <p:cNvPr id="23556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333375"/>
            <a:ext cx="8816975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utoUpdateAnimBg="0"/>
      <p:bldP spid="10854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4580" name="Picture 14" descr="135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457200" y="0"/>
            <a:ext cx="8002588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FFFF00"/>
                </a:solidFill>
              </a:rPr>
              <a:t>Слава юным героям Кубани, отдавшим жизнь в борьбе с фашизмом…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4339" name="Объект 7" descr="C:\Users\Учитель\Desktop\img2 (1)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277813"/>
            <a:ext cx="8640762" cy="617537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536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5113" y="188913"/>
            <a:ext cx="8613775" cy="6462712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endParaRPr lang="ru-RU" b="1" i="1" dirty="0" smtClean="0">
              <a:solidFill>
                <a:srgbClr val="FFFF00"/>
              </a:solidFill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3132138" y="3954463"/>
            <a:ext cx="6011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       </a:t>
            </a:r>
            <a:endParaRPr lang="ru-RU" altLang="ru-RU" sz="2000">
              <a:latin typeface="Arial" panose="020B0604020202020204" pitchFamily="34" charset="0"/>
            </a:endParaRPr>
          </a:p>
        </p:txBody>
      </p:sp>
      <p:pic>
        <p:nvPicPr>
          <p:cNvPr id="1638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3" y="188913"/>
            <a:ext cx="8545512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65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7411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8763" y="188913"/>
            <a:ext cx="8626475" cy="6462712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endParaRPr lang="ru-RU" b="1" i="1" dirty="0" smtClean="0">
              <a:solidFill>
                <a:srgbClr val="FFFF00"/>
              </a:solidFill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575" y="981075"/>
            <a:ext cx="5761038" cy="5688013"/>
          </a:xfrm>
        </p:spPr>
        <p:txBody>
          <a:bodyPr/>
          <a:lstStyle/>
          <a:p>
            <a:pPr lvl="3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400" dirty="0" smtClean="0"/>
          </a:p>
        </p:txBody>
      </p:sp>
      <p:pic>
        <p:nvPicPr>
          <p:cNvPr id="1843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8640763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713788" cy="63373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dirty="0" smtClean="0"/>
              <a:t> </a:t>
            </a:r>
            <a:endParaRPr lang="ru-RU" i="1" dirty="0" smtClean="0"/>
          </a:p>
        </p:txBody>
      </p:sp>
      <p:pic>
        <p:nvPicPr>
          <p:cNvPr id="1946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82575"/>
            <a:ext cx="8445500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МУСЯ ПИНКЕНЗОН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1700213"/>
            <a:ext cx="3152775" cy="404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3492500" y="1341438"/>
            <a:ext cx="56515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tabLst>
                <a:tab pos="457200" algn="l"/>
              </a:tabLst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tabLst>
                <a:tab pos="457200" algn="l"/>
              </a:tabLst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tabLst>
                <a:tab pos="457200" algn="l"/>
              </a:tabLs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ru-RU" altLang="ru-RU" sz="2000"/>
              <a:t>В начале Великой Отечественной войны Муся со своими родителями эвакуировался из города Бельцы Молдавской ССР на Кубань, в станицу Усть - Лабинскую. Он прекрасно играл на скрипке. Когда в эту станицу пришли фашисты, семья Пинкензон была брошена в тюрьму. Пытки, издевательства, побои не миновали и Мусю. Но все это он перенес стойко. Часто для арестованных Муся играл на скрипке, которую он взял с собой. Семью Муси повели на расстрел. Перед расстрелом немецкий офицер приказал Мусе играть. Он бережно достал свою скрипку и заиграл « Интернационал». Короткой очередью немец убил Мусю, а затем всех остальных.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7921625" cy="981075"/>
          </a:xfrm>
        </p:spPr>
        <p:txBody>
          <a:bodyPr/>
          <a:lstStyle/>
          <a:p>
            <a:pPr eaLnBrk="1" hangingPunct="1">
              <a:defRPr/>
            </a:pPr>
            <a:endParaRPr lang="ru-RU" b="1" i="1" dirty="0" smtClean="0">
              <a:solidFill>
                <a:srgbClr val="FFFF00"/>
              </a:solidFill>
            </a:endParaRP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3132138" y="3611563"/>
            <a:ext cx="6011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/>
          </a:p>
        </p:txBody>
      </p:sp>
      <p:pic>
        <p:nvPicPr>
          <p:cNvPr id="21508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300" y="115888"/>
            <a:ext cx="8832850" cy="662622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234</TotalTime>
  <Words>130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Tahoma</vt:lpstr>
      <vt:lpstr>Arial</vt:lpstr>
      <vt:lpstr>Wingdings</vt:lpstr>
      <vt:lpstr>Calibri</vt:lpstr>
      <vt:lpstr>Занавес</vt:lpstr>
      <vt:lpstr>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МУСЯ ПИНКЕНЗОН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ученица   6 класса «Г»</dc:title>
  <dc:creator>Учитель</dc:creator>
  <cp:lastModifiedBy>Учитель</cp:lastModifiedBy>
  <cp:revision>16</cp:revision>
  <dcterms:created xsi:type="dcterms:W3CDTF">2010-03-14T13:06:22Z</dcterms:created>
  <dcterms:modified xsi:type="dcterms:W3CDTF">2019-02-19T13:09:17Z</dcterms:modified>
</cp:coreProperties>
</file>